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65" r:id="rId3"/>
    <p:sldId id="366" r:id="rId4"/>
    <p:sldId id="258" r:id="rId5"/>
    <p:sldId id="259" r:id="rId6"/>
    <p:sldId id="271" r:id="rId7"/>
    <p:sldId id="264" r:id="rId8"/>
    <p:sldId id="265" r:id="rId9"/>
    <p:sldId id="266" r:id="rId10"/>
    <p:sldId id="270" r:id="rId1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9"/>
    <p:restoredTop sz="94675"/>
  </p:normalViewPr>
  <p:slideViewPr>
    <p:cSldViewPr snapToGrid="0" snapToObjects="1">
      <p:cViewPr varScale="1">
        <p:scale>
          <a:sx n="128" d="100"/>
          <a:sy n="128" d="100"/>
        </p:scale>
        <p:origin x="1064" y="16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4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3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9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28900"/>
            <a:ext cx="822924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333500"/>
            <a:ext cx="8229240" cy="377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02251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4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1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6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3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4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DFF04-AB88-7244-BDE5-94D61F8C7086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F746F-D09A-BF40-A994-A2F35600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4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project/13434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://oceanadapt.rutgers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6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Let’s go!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Switch to R</a:t>
            </a:r>
          </a:p>
        </p:txBody>
      </p:sp>
    </p:spTree>
    <p:extLst>
      <p:ext uri="{BB962C8B-B14F-4D97-AF65-F5344CB8AC3E}">
        <p14:creationId xmlns:p14="http://schemas.microsoft.com/office/powerpoint/2010/main" val="106106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9" descr="Napolean's russian campa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312334"/>
            <a:ext cx="7493000" cy="356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52113" y="5330279"/>
            <a:ext cx="35269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n-US" sz="1000" dirty="0"/>
              <a:t>Original plot by </a:t>
            </a:r>
            <a:r>
              <a:rPr lang="en-US" sz="1000" dirty="0" err="1"/>
              <a:t>Minard</a:t>
            </a:r>
            <a:r>
              <a:rPr lang="en-US" sz="1000" dirty="0"/>
              <a:t> (1861)</a:t>
            </a:r>
          </a:p>
          <a:p>
            <a:r>
              <a:rPr lang="en-US" sz="1000" dirty="0"/>
              <a:t>Tufte (2001) The visual display of quantitative information, p. 41</a:t>
            </a:r>
          </a:p>
        </p:txBody>
      </p:sp>
    </p:spTree>
    <p:extLst>
      <p:ext uri="{BB962C8B-B14F-4D97-AF65-F5344CB8AC3E}">
        <p14:creationId xmlns:p14="http://schemas.microsoft.com/office/powerpoint/2010/main" val="102937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3A55-E971-CB62-DEAC-B69FB374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617FB-3E0D-6089-9CBE-FDF7D14929A5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now’s Cholera Map">
            <a:extLst>
              <a:ext uri="{FF2B5EF4-FFF2-40B4-BE49-F238E27FC236}">
                <a16:creationId xmlns:a16="http://schemas.microsoft.com/office/drawing/2014/main" id="{34CEBC8F-F45D-0772-52C1-2BD2E46D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0"/>
            <a:ext cx="627538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15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Live coding session</a:t>
            </a:r>
          </a:p>
          <a:p>
            <a:r>
              <a:rPr lang="en-US" dirty="0"/>
              <a:t>Tutorial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Sticky notes</a:t>
            </a:r>
          </a:p>
          <a:p>
            <a:r>
              <a:rPr lang="en-US" dirty="0"/>
              <a:t>Community support</a:t>
            </a:r>
          </a:p>
          <a:p>
            <a:r>
              <a:rPr lang="en-US" i="1" dirty="0"/>
              <a:t>“Try stuff and see what happens”</a:t>
            </a:r>
          </a:p>
        </p:txBody>
      </p:sp>
    </p:spTree>
    <p:extLst>
      <p:ext uri="{BB962C8B-B14F-4D97-AF65-F5344CB8AC3E}">
        <p14:creationId xmlns:p14="http://schemas.microsoft.com/office/powerpoint/2010/main" val="102379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2744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Reproducible Science!</a:t>
            </a:r>
          </a:p>
          <a:p>
            <a:pPr>
              <a:tabLst>
                <a:tab pos="6464300" algn="l"/>
              </a:tabLst>
            </a:pPr>
            <a:r>
              <a:rPr lang="en-US" dirty="0"/>
              <a:t>Full data science workflow</a:t>
            </a:r>
          </a:p>
          <a:p>
            <a:r>
              <a:rPr lang="en-US" dirty="0"/>
              <a:t>Language &amp; environment for statistical computing and graphics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Free</a:t>
            </a:r>
          </a:p>
          <a:p>
            <a:r>
              <a:rPr lang="en-US" dirty="0" err="1"/>
              <a:t>Rstudio</a:t>
            </a:r>
            <a:r>
              <a:rPr lang="en-US" dirty="0"/>
              <a:t> provides support for using R</a:t>
            </a:r>
          </a:p>
          <a:p>
            <a:r>
              <a:rPr lang="en-US" dirty="0"/>
              <a:t>We are learning R together with </a:t>
            </a:r>
            <a:r>
              <a:rPr lang="en-US" dirty="0" err="1"/>
              <a:t>RStudio</a:t>
            </a:r>
            <a:r>
              <a:rPr lang="en-US" dirty="0"/>
              <a:t> and its many supporting features</a:t>
            </a:r>
          </a:p>
          <a:p>
            <a:r>
              <a:rPr lang="en-US" dirty="0"/>
              <a:t>NB: R is not the only solution out there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6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DB31CB0-02F7-AC55-8F40-EA30CA2C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R?</a:t>
            </a:r>
          </a:p>
        </p:txBody>
      </p:sp>
    </p:spTree>
    <p:extLst>
      <p:ext uri="{BB962C8B-B14F-4D97-AF65-F5344CB8AC3E}">
        <p14:creationId xmlns:p14="http://schemas.microsoft.com/office/powerpoint/2010/main" val="129554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05" y="2386601"/>
            <a:ext cx="6565900" cy="241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7572" y="4762619"/>
            <a:ext cx="30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Wickham + </a:t>
            </a:r>
            <a:r>
              <a:rPr lang="en-US" dirty="0" err="1"/>
              <a:t>Grolemund</a:t>
            </a:r>
            <a:r>
              <a:rPr lang="en-US" dirty="0"/>
              <a:t> (2017)</a:t>
            </a:r>
          </a:p>
        </p:txBody>
      </p:sp>
      <p:pic>
        <p:nvPicPr>
          <p:cNvPr id="6" name="Picture 5" descr="Screen Shot 2018-11-13 at 11.58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82" y="1181365"/>
            <a:ext cx="3824894" cy="26570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204" y="3710565"/>
            <a:ext cx="2752555" cy="17616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2917"/>
            <a:ext cx="2924790" cy="17107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268" y="4059946"/>
            <a:ext cx="3659966" cy="14053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62D5C3-A54C-91DF-AE71-47A7485A1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8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Using R today: </a:t>
            </a:r>
            <a:r>
              <a:rPr lang="en-US" dirty="0" err="1"/>
              <a:t>Rstudio</a:t>
            </a:r>
            <a:r>
              <a:rPr lang="en-US" dirty="0"/>
              <a:t>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(web browser interface)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https://rstudio.cloud/project/134344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 to above link and create a (free) account</a:t>
            </a:r>
          </a:p>
        </p:txBody>
      </p:sp>
    </p:spTree>
    <p:extLst>
      <p:ext uri="{BB962C8B-B14F-4D97-AF65-F5344CB8AC3E}">
        <p14:creationId xmlns:p14="http://schemas.microsoft.com/office/powerpoint/2010/main" val="28449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Visualizing fishery </a:t>
            </a:r>
            <a:br>
              <a:rPr lang="en-US" dirty="0"/>
            </a:br>
            <a:r>
              <a:rPr lang="en-US" dirty="0"/>
              <a:t>survey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4114800" cy="3771636"/>
          </a:xfrm>
        </p:spPr>
        <p:txBody>
          <a:bodyPr/>
          <a:lstStyle/>
          <a:p>
            <a:r>
              <a:rPr lang="en-US" sz="2400" dirty="0"/>
              <a:t>NMFS bottom trawl surveys</a:t>
            </a:r>
          </a:p>
          <a:p>
            <a:pPr marL="0" indent="0">
              <a:buNone/>
            </a:pPr>
            <a:r>
              <a:rPr lang="en-US" sz="1800" dirty="0"/>
              <a:t>(data from </a:t>
            </a:r>
            <a:r>
              <a:rPr lang="en-US" sz="1800" dirty="0">
                <a:hlinkClick r:id="rId2"/>
              </a:rPr>
              <a:t>http://oceanadapt.rutgers.edu/</a:t>
            </a:r>
            <a:r>
              <a:rPr lang="en-US" sz="1800" dirty="0"/>
              <a:t>)</a:t>
            </a:r>
          </a:p>
        </p:txBody>
      </p:sp>
      <p:pic>
        <p:nvPicPr>
          <p:cNvPr id="4" name="Picture 3" descr="Screen Shot 2018-11-13 at 12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7" y="3128791"/>
            <a:ext cx="2786180" cy="20905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419" y="3153760"/>
            <a:ext cx="2785141" cy="20655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89" y="3139490"/>
            <a:ext cx="2858872" cy="2120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E2422-20F9-8BF6-4E2C-3E96A3704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634" y="144267"/>
            <a:ext cx="3047578" cy="2565521"/>
          </a:xfrm>
          <a:prstGeom prst="rect">
            <a:avLst/>
          </a:prstGeom>
        </p:spPr>
      </p:pic>
      <p:pic>
        <p:nvPicPr>
          <p:cNvPr id="2050" name="Picture 2" descr="NOAAS Henry B. Bigelow (R 225) - Wikipedia">
            <a:extLst>
              <a:ext uri="{FF2B5EF4-FFF2-40B4-BE49-F238E27FC236}">
                <a16:creationId xmlns:a16="http://schemas.microsoft.com/office/drawing/2014/main" id="{336D06A7-7768-027D-C773-4A0C1DFC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476" y="1675084"/>
            <a:ext cx="1539766" cy="11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41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162</Words>
  <Application>Microsoft Macintosh PowerPoint</Application>
  <PresentationFormat>On-screen Show (16:10)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Data Visualization using R</vt:lpstr>
      <vt:lpstr>PowerPoint Presentation</vt:lpstr>
      <vt:lpstr>PowerPoint Presentation</vt:lpstr>
      <vt:lpstr>Format</vt:lpstr>
      <vt:lpstr>Why R?</vt:lpstr>
      <vt:lpstr>Why R?</vt:lpstr>
      <vt:lpstr>Why R?</vt:lpstr>
      <vt:lpstr>Using R today: Rstudio Cloud</vt:lpstr>
      <vt:lpstr>Visualizing fishery  survey data</vt:lpstr>
      <vt:lpstr>Let’s go!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quantfishwoRkshop</dc:title>
  <dc:creator>Gavin Fay</dc:creator>
  <cp:lastModifiedBy>Gavin Fay</cp:lastModifiedBy>
  <cp:revision>20</cp:revision>
  <dcterms:created xsi:type="dcterms:W3CDTF">2018-11-13T15:15:32Z</dcterms:created>
  <dcterms:modified xsi:type="dcterms:W3CDTF">2022-07-14T11:00:32Z</dcterms:modified>
</cp:coreProperties>
</file>